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94" r:id="rId2"/>
    <p:sldId id="374" r:id="rId3"/>
    <p:sldId id="375" r:id="rId4"/>
    <p:sldId id="365" r:id="rId5"/>
    <p:sldId id="366" r:id="rId6"/>
    <p:sldId id="367" r:id="rId7"/>
    <p:sldId id="395" r:id="rId8"/>
    <p:sldId id="368" r:id="rId9"/>
    <p:sldId id="384" r:id="rId10"/>
    <p:sldId id="369" r:id="rId11"/>
    <p:sldId id="370" r:id="rId12"/>
    <p:sldId id="364" r:id="rId13"/>
    <p:sldId id="358" r:id="rId14"/>
    <p:sldId id="363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10B0D-6F39-4AF5-A2A7-79455CC41DC5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8D09F-8892-4CC8-9574-0A356987AA8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54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883C05-4688-4D10-B2A7-4690D4709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35445D-64D4-4291-BBEE-E5D2F5065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F662FE-622E-40C1-890D-D3019040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05FD60-9180-4842-83D8-8A37ADD8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30858B-2BC2-4F7C-BC3C-4B563638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611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96DA8-BF65-48C5-87C9-617F43A4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1BF139E-2029-4A72-8703-CCB06A6EE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9A1385-BAF7-4703-83B5-D8652FC81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F7A076-4354-4B1B-AF74-771C4696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B95161-F6BD-4BB5-81BA-59B1EA35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38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B4FBBB9-5247-4091-BFB8-9FFCBE4D4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53B4D83-26A0-464A-989D-71C41708C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69CC8C-3125-45A8-8FEC-24B2A8CE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5910C2-DAB8-4990-87A1-6C996699B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A3316A-22FB-4D13-9AE4-D619C2F6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82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647C21-D0E0-4CF6-A446-C6EB789D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8EDC02-9A9E-4C21-83B0-2DD0B500C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0EF5A4-D4E2-4F79-8D38-3FECF793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FFE4C5-FA9E-4F10-AD6E-D315B3641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B70494-D72A-41CD-97F6-25A2C658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253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A21C93-50B2-4E64-B9AB-29C617F3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A77FEA-5BD5-4280-A1E3-30B0B4836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FC7EA-942B-4DC3-A8AB-29DD0EB3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C9C101-1826-43D2-9D96-72DC55D6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655B36-0731-4BC7-B2FC-6680634B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85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8F79D0-D9E1-45C6-9E0B-6373C940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41116F-6D7B-4FE2-ADC4-FD5E1AEE2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FDB0B46-F126-44EC-8E18-0205652FE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DFE8939-8BDC-48B7-8ABF-D7240203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581045-CA14-464E-AC24-A266DCBB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3829F2F-0B13-4B03-8E40-114154C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90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658113-1018-4555-B436-9702DFA1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9C22370-D972-47FC-A911-A72EE96BB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C2C5337-B818-4BCC-9FF6-18D8B311F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3431CFE-1B2C-478D-A537-1A8524C50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FDE9E13-534F-48B3-9081-CE1B03B25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AEBDDF1-59DB-4627-9EE0-FD9ABA46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E16D690-A5F9-4D74-949A-6BA32087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5D5C8EB-7C5C-4CD2-825C-0C24C213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441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B434C4-07DB-4CDE-83F2-80EF724EA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7F3B420-C236-4305-A965-284FD7E7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C0D59BC-07FB-4865-A2C5-E23FE4F6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45F517-A7BA-4C43-B6D4-033C4E76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801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0AB6201-B281-4703-ADA1-9090191C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4553DC9-B0EF-41E9-8DD1-3AB1B732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EC3DEF-CA4E-44BB-9D53-980E0A03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942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487397-BFE4-40BA-A385-7C94FEA3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0E6A7C-837C-4D74-A32F-C08FB875C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DAB000-FD08-4261-8E87-257CE16C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B12119-ABEC-4BB0-99AC-DEBE2814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8D959E6-CE82-4385-8B44-622069E3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D209A-A712-40F8-9EF9-BA75DBA5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742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8C471-B266-4957-A125-4E5B1E44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2D1E945-7665-44A1-A2AC-8BD2C926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E2B5D9B-AFAE-4659-9045-E73524E7D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C568EA-4A54-46A3-B5BA-A331EFA1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6F5BDCB-6C7E-459D-8FB6-C5656E4A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C21171F-46EE-41AF-A3BC-95DB63AF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71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E40AB10-6F81-4905-B31D-454E4336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AD2FBAB-119B-4021-9CE7-762350ECE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02C1AE1-A5AA-4503-A915-B266919D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83499-C244-4800-BC8E-FE262C584881}" type="datetimeFigureOut">
              <a:rPr lang="fi-FI" smtClean="0"/>
              <a:t>9.4.2020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D4A81F-980A-467B-91C1-237D42C3B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43A8A7-7FEC-456B-B8D6-0C93E0DF5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E4EE-3E6F-4056-BFC3-B97E2A4CDF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519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lokuva, hiihtäminen, moottori, lumi&#10;&#10;Kuvaus luotu automaattisesti">
            <a:extLst>
              <a:ext uri="{FF2B5EF4-FFF2-40B4-BE49-F238E27FC236}">
                <a16:creationId xmlns:a16="http://schemas.microsoft.com/office/drawing/2014/main" id="{B613FAE7-1E6C-46EE-975E-D97C575BB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39395"/>
            <a:ext cx="11772900" cy="5099050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EAC410F7-A381-4257-93C6-1C36479028F6}"/>
              </a:ext>
            </a:extLst>
          </p:cNvPr>
          <p:cNvSpPr txBox="1">
            <a:spLocks/>
          </p:cNvSpPr>
          <p:nvPr/>
        </p:nvSpPr>
        <p:spPr>
          <a:xfrm>
            <a:off x="1920240" y="5532437"/>
            <a:ext cx="52578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ALOITUSSEMINAARI </a:t>
            </a:r>
          </a:p>
          <a:p>
            <a:pPr algn="ctr"/>
            <a:r>
              <a:rPr lang="fi-FI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”Etänä läsnä”</a:t>
            </a:r>
          </a:p>
          <a:p>
            <a:pPr algn="ctr"/>
            <a:endParaRPr lang="fi-FI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i-FI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3.-4.4.2020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197EC36-9C8D-471A-A89C-B903E9AB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10" y="5654516"/>
            <a:ext cx="35179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06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- TABUJA? </a:t>
            </a: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1: pe 4.4. klo 14.25-15.05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5"/>
            <a:ext cx="10896600" cy="4889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14.25	</a:t>
            </a:r>
            <a:r>
              <a:rPr lang="fi-FI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Tabuja rikottavaksi. Tekijätyö ennaltaehkäisevänä työnä.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Kriisityöntekijä </a:t>
            </a:r>
            <a:r>
              <a:rPr lang="fi-FI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Jukka Aho</a:t>
            </a: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Setlementti Tampere, Välitä! -	seksuaaliväkivaltatyö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14.45	</a:t>
            </a:r>
            <a:r>
              <a:rPr lang="fi-FI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Q&amp;A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Kysymyksiä ja keskustelua tekijätyöstä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15.00	</a:t>
            </a:r>
            <a:r>
              <a:rPr lang="fi-FI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TAUKO  5 min**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dirty="0"/>
            </a:br>
            <a:br>
              <a:rPr lang="fi-FI" b="0" dirty="0">
                <a:effectLst/>
              </a:rPr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050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 - LUPAUS</a:t>
            </a: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1: pe 4.4. klo 15.05-16.00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5"/>
            <a:ext cx="10896600" cy="4889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15.05	 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Tunnistaminen, tietoisuus ja puheeksi ottamisen keinot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Paneelikeskustelu. Kirkkoherra 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Tuomo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Norvasuo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Turun 	</a:t>
            </a:r>
            <a:r>
              <a:rPr lang="fi-FI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Martinseurakunta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hammaslääkäri, terapeutti, 			Traumainformoitu sote ja ope - Facebook -ryhmän ylläpitäjä 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Kati 	Sarvela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sekä hanketyöntekijä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Minja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Lappalainen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Tietoiseksi -	hanke, Pohjois-Suomen seksuaalineuvontakeskus – 	seksuaaliväkivaltatyö Moderaattorina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Kati Keskihannu. 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15.40	 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Mitä me voimme luvata? Loppukoonti ja kutsu jatkoon.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Kati Keskihannu ja Aino Elina Muhonen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Korppipäinen mies -	hanke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sz="2400" b="1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16.00	 ** ILTAPÄIVÄN OHJELMA JA SEMINAARIPÄIVÄ 1 PÄÄTTYY 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</a:t>
            </a:r>
            <a:b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2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515600" cy="1325563"/>
          </a:xfrm>
        </p:spPr>
        <p:txBody>
          <a:bodyPr/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VII – VERKOSTONA</a:t>
            </a:r>
            <a:b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2: La 4.4. klo 10-12.30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5"/>
            <a:ext cx="10896600" cy="48895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10.00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Traumasensitiivinen jooga  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Vetäjänä sanataide- ja TCTSY-traumasensitiivisen joogan ohjaaja 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Hanna Dufva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10.30	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“Katin keittiössä”. Avoin virtuaalityöhuone </a:t>
            </a:r>
            <a:endParaRPr lang="fi-FI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Vapaampimuotoista osaamisen jakamista ja jutustelua kahvikuppien ääressä ja ilman. 	Virtuaalityöhuoneella paikalla mm. 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Kati Keskihannu, Hanna Dufva ja </a:t>
            </a:r>
            <a:r>
              <a:rPr lang="fi-FI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Minja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Lappalainen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 Keskustellaan mm. seuraavista teemoista: Seminaarin perjantaipäivän 	sato, traumasensitiivinen ohjaus, verkoston yhteistyö, tuleva työpajatyöskentely, 	syksyn 2020 kampanjasuunnittelu.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12.00</a:t>
            </a:r>
            <a: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Yhteenveto. Miten tästä verkostona yhdessä eteenpäin?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Kati Keskihannu ja Aino Elina Muhonen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Korppipäinen mies -hanke. </a:t>
            </a:r>
          </a:p>
          <a:p>
            <a:pPr marL="0" indent="0">
              <a:buNone/>
            </a:pP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12.30	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SEMINAARIPÄIVÄ 2 PÄÄTTYY **</a:t>
            </a:r>
            <a:b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6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valokuva, mies, pöytä, istuminen&#10;&#10;Kuvaus luotu automaattisesti">
            <a:extLst>
              <a:ext uri="{FF2B5EF4-FFF2-40B4-BE49-F238E27FC236}">
                <a16:creationId xmlns:a16="http://schemas.microsoft.com/office/drawing/2014/main" id="{BEAD6579-5447-4EDC-BA56-5C1191DD2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9FFF294-D399-4187-9FE3-4D3C29A47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-201922"/>
            <a:ext cx="9144000" cy="290051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Mitä me voimme luvata?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5F8B782-B59D-456E-914D-38E0363EA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280" y="6039004"/>
            <a:ext cx="9144000" cy="1098395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Kutsu jatkoon</a:t>
            </a:r>
          </a:p>
        </p:txBody>
      </p:sp>
    </p:spTree>
    <p:extLst>
      <p:ext uri="{BB962C8B-B14F-4D97-AF65-F5344CB8AC3E}">
        <p14:creationId xmlns:p14="http://schemas.microsoft.com/office/powerpoint/2010/main" val="414844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Lupaus</a:t>
            </a:r>
          </a:p>
        </p:txBody>
      </p:sp>
      <p:pic>
        <p:nvPicPr>
          <p:cNvPr id="6" name="Kuva 5" descr="Kuva, joka sisältää kohteen henkilö, mies, rakennus, seisominen&#10;&#10;Kuvaus luotu automaattisesti">
            <a:extLst>
              <a:ext uri="{FF2B5EF4-FFF2-40B4-BE49-F238E27FC236}">
                <a16:creationId xmlns:a16="http://schemas.microsoft.com/office/drawing/2014/main" id="{A2D817A3-4ADA-468F-ACCB-AAC7434F5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499659"/>
            <a:ext cx="3662730" cy="27470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A4C27282-D2A6-43C3-9C06-5341A92D4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909073"/>
            <a:ext cx="3662730" cy="76917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8"/>
            <a:ext cx="6132238" cy="3336729"/>
          </a:xfrm>
        </p:spPr>
        <p:txBody>
          <a:bodyPr anchor="t">
            <a:normAutofit/>
          </a:bodyPr>
          <a:lstStyle/>
          <a:p>
            <a:r>
              <a:rPr lang="fi-FI" sz="2400" dirty="0">
                <a:solidFill>
                  <a:srgbClr val="FFFFFF"/>
                </a:solidFill>
              </a:rPr>
              <a:t>Korppipäinen mies –kiertue 2020&gt;</a:t>
            </a:r>
          </a:p>
          <a:p>
            <a:r>
              <a:rPr lang="fi-FI" sz="2400" dirty="0">
                <a:solidFill>
                  <a:srgbClr val="FFFFFF"/>
                </a:solidFill>
              </a:rPr>
              <a:t>Vaikuttavuus- ja verkostotyö</a:t>
            </a:r>
          </a:p>
          <a:p>
            <a:pPr lvl="1"/>
            <a:r>
              <a:rPr lang="fi-FI" dirty="0">
                <a:solidFill>
                  <a:srgbClr val="FFFFFF"/>
                </a:solidFill>
              </a:rPr>
              <a:t>Organisaatiotaiteilijamallin vakiinnuttaminen</a:t>
            </a:r>
          </a:p>
          <a:p>
            <a:pPr lvl="1"/>
            <a:r>
              <a:rPr lang="fi-FI" dirty="0">
                <a:solidFill>
                  <a:srgbClr val="FFFFFF"/>
                </a:solidFill>
              </a:rPr>
              <a:t>Verkostotyön fasilitointi </a:t>
            </a:r>
          </a:p>
          <a:p>
            <a:pPr lvl="2"/>
            <a:r>
              <a:rPr lang="fi-FI" dirty="0">
                <a:solidFill>
                  <a:srgbClr val="FFFFFF"/>
                </a:solidFill>
              </a:rPr>
              <a:t>Seuraava askel: </a:t>
            </a:r>
            <a:r>
              <a:rPr lang="fi-FI" dirty="0" err="1">
                <a:solidFill>
                  <a:srgbClr val="FFFFFF"/>
                </a:solidFill>
              </a:rPr>
              <a:t>Unkonferenssi</a:t>
            </a:r>
            <a:r>
              <a:rPr lang="fi-FI" dirty="0">
                <a:solidFill>
                  <a:srgbClr val="FFFFFF"/>
                </a:solidFill>
              </a:rPr>
              <a:t> verkossa 24.4.2020 klo 13-16 (verkostotyöpaja)</a:t>
            </a:r>
          </a:p>
          <a:p>
            <a:pPr marL="0" indent="0">
              <a:buNone/>
            </a:pPr>
            <a:endParaRPr lang="fi-FI" sz="2200" dirty="0">
              <a:solidFill>
                <a:srgbClr val="FFFFFF"/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A4685C3-4902-4021-B9DC-F5695F657E2C}"/>
              </a:ext>
            </a:extLst>
          </p:cNvPr>
          <p:cNvSpPr txBox="1"/>
          <p:nvPr/>
        </p:nvSpPr>
        <p:spPr>
          <a:xfrm>
            <a:off x="1029734" y="5140960"/>
            <a:ext cx="2201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….kaikki on hyvin</a:t>
            </a:r>
          </a:p>
          <a:p>
            <a:endParaRPr lang="fi-FI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Kaikki on hyvin...</a:t>
            </a:r>
          </a:p>
        </p:txBody>
      </p:sp>
    </p:spTree>
    <p:extLst>
      <p:ext uri="{BB962C8B-B14F-4D97-AF65-F5344CB8AC3E}">
        <p14:creationId xmlns:p14="http://schemas.microsoft.com/office/powerpoint/2010/main" val="336438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A14D0B5-26DE-46C2-8E19-A51776356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38" y="4916252"/>
            <a:ext cx="2998787" cy="1686396"/>
          </a:xfrm>
        </p:spPr>
      </p:pic>
      <p:sp>
        <p:nvSpPr>
          <p:cNvPr id="12" name="Otsikko 1">
            <a:extLst>
              <a:ext uri="{FF2B5EF4-FFF2-40B4-BE49-F238E27FC236}">
                <a16:creationId xmlns:a16="http://schemas.microsoft.com/office/drawing/2014/main" id="{64E5449A-F25D-4DBF-9765-CE45A326E72C}"/>
              </a:ext>
            </a:extLst>
          </p:cNvPr>
          <p:cNvSpPr txBox="1">
            <a:spLocks/>
          </p:cNvSpPr>
          <p:nvPr/>
        </p:nvSpPr>
        <p:spPr>
          <a:xfrm>
            <a:off x="839788" y="355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TERVETULOA ! 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038169D3-56B0-46C0-A4AF-472D872B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3" y="5759450"/>
            <a:ext cx="3517900" cy="742950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82B5E65F-F741-4B85-98D3-D638F65D914F}"/>
              </a:ext>
            </a:extLst>
          </p:cNvPr>
          <p:cNvSpPr txBox="1"/>
          <p:nvPr/>
        </p:nvSpPr>
        <p:spPr>
          <a:xfrm>
            <a:off x="6948170" y="1795145"/>
            <a:ext cx="5090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Hyvinvointitaiteilija, teatteri-ilmaisunohjaaja, hankevastaava</a:t>
            </a:r>
          </a:p>
          <a:p>
            <a:r>
              <a:rPr lang="fi-FI" sz="2800" b="1" dirty="0"/>
              <a:t>Kati Keskihannu</a:t>
            </a:r>
          </a:p>
          <a:p>
            <a:endParaRPr lang="fi-FI" sz="2800" b="1" dirty="0"/>
          </a:p>
          <a:p>
            <a:r>
              <a:rPr lang="fi-FI" sz="2800" dirty="0"/>
              <a:t>Vaikuttavuusasiantuntija</a:t>
            </a:r>
          </a:p>
          <a:p>
            <a:r>
              <a:rPr lang="fi-FI" sz="2800" b="1" dirty="0"/>
              <a:t>Aino Elina Muhonen</a:t>
            </a:r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98423B6-41BE-475D-8E65-CA8687A1F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539477"/>
            <a:ext cx="5256211" cy="39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3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D0C614-9466-47B1-B82B-FD0644FC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Etänä läsnä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046AEEE-0CE3-4804-874D-C56A8EE8E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54480"/>
            <a:ext cx="5479732" cy="46351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i-FI" dirty="0"/>
          </a:p>
          <a:p>
            <a:r>
              <a:rPr lang="fi-FI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ZoomLive</a:t>
            </a:r>
            <a:endParaRPr lang="fi-FI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i-FI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i-FI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Videot</a:t>
            </a:r>
          </a:p>
          <a:p>
            <a:pPr marL="0" indent="0">
              <a:buNone/>
            </a:pPr>
            <a:endParaRPr lang="fi-FI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i-FI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ZoomChat</a:t>
            </a:r>
            <a:endParaRPr lang="fi-FI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Perjantai: 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Kysymykset ja kommentit chatin kautta</a:t>
            </a:r>
          </a:p>
          <a:p>
            <a:pPr marL="0" indent="0">
              <a:buNone/>
            </a:pPr>
            <a:endParaRPr lang="fi-FI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Lauantai:  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Vapaampaa keskustelua</a:t>
            </a:r>
            <a:endParaRPr lang="fi-FI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Kuva 7" descr="Kuva, joka sisältää kohteen henkilö, lumi, hiihtäminen, nainen&#10;&#10;Kuvaus luotu automaattisesti">
            <a:extLst>
              <a:ext uri="{FF2B5EF4-FFF2-40B4-BE49-F238E27FC236}">
                <a16:creationId xmlns:a16="http://schemas.microsoft.com/office/drawing/2014/main" id="{135B13E3-A8B1-405F-9505-D5760431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20" y="785336"/>
            <a:ext cx="5308691" cy="5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968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- 4 T:N POLULLE</a:t>
            </a: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Tarve, tahtotila, toiminta, toivo</a:t>
            </a:r>
            <a:b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1: pe 4.4. klo 10-11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5"/>
            <a:ext cx="10896600" cy="48895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10.00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Tervetuloa!  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Hyvinvointitaiteilija, teatteri-ilmaisunohjaaja, hankevastaava 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Kati 	Keskihannu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 vaikuttavuusasiantuntija 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Aino Elina Muhonen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Korppipäinen 	mies –hanke</a:t>
            </a:r>
          </a:p>
          <a:p>
            <a:pPr marL="0" indent="0">
              <a:buNone/>
            </a:pPr>
            <a:endParaRPr lang="fi-FI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10.10	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“Tiedostettu tarve”</a:t>
            </a:r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Toiminnanjohtaja 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Marika Leinonen-Vainio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Turun lastenkulttuurikeskus 	Seikkailupuisto 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10.20	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Otteita teoksesta Korppipäinen mies</a:t>
            </a:r>
            <a:r>
              <a:rPr lang="fi-FI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(Video)</a:t>
            </a:r>
            <a:r>
              <a:rPr lang="fi-FI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Esittely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Kati Keskihannu</a:t>
            </a: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Korppipäinen mies -hanke </a:t>
            </a:r>
          </a:p>
          <a:p>
            <a:pPr marL="0" indent="0">
              <a:buNone/>
            </a:pP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11.40</a:t>
            </a:r>
            <a: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Kuinka vaikeista asioista on mahdollista päästä yli? 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Kokijan kokemuspuheenvuoro | Kokemusasiantuntija, valmentaja </a:t>
            </a:r>
            <a:r>
              <a:rPr lang="fi-FI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Jonna 	Tähtinen</a:t>
            </a:r>
            <a:endParaRPr lang="fi-FI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773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77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 - YHDESSÄ OLEMME ENEMMÄN </a:t>
            </a:r>
            <a:b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1: pe 4.4. klo 11-11.50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5"/>
            <a:ext cx="10515600" cy="45840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11.00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Koski-työn esittely | Harmaan alueen työtä | Lapsena 	hyväksikäyttöä kokenut asiakkaana | Ajatuksia Korppipäinen 	mies - teoksesta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4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(Video) </a:t>
            </a:r>
          </a:p>
          <a:p>
            <a:pPr marL="0" indent="0"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Kriisityöntekijät 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Elina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Haasjoki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Jenna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Trogen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Turun Kriisikeskus, 	Koski – seksuaaliväkivaltatyö </a:t>
            </a:r>
          </a:p>
          <a:p>
            <a:pPr marL="0" indent="0">
              <a:buNone/>
            </a:pP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11.25	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  TAUKO 5 min **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11.30	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Taiteilija ja teos puheeksi ottamisen tukena. Yhdessä 	vaikuttavammaksi!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Kati Keskihannu ja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vaikuttavuusasiantuntija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Aino Elina Muhonen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400" b="0" dirty="0">
                <a:effectLst/>
              </a:rPr>
            </a:b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11338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 - LÄHEISEKSI LÄHEISELLE </a:t>
            </a:r>
            <a:b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1: pe 4.4. klo 11.50-12.45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6"/>
            <a:ext cx="10896600" cy="47116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11.50</a:t>
            </a:r>
            <a:r>
              <a:rPr lang="fi-FI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Takaisin turvaan. Kokemuspuheenvuoro, läheinen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Äiti, psykologi </a:t>
            </a:r>
            <a:r>
              <a:rPr lang="fi-FI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 </a:t>
            </a:r>
            <a:r>
              <a:rPr lang="fi-FI" sz="2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Koskelin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12.10	</a:t>
            </a:r>
            <a:r>
              <a:rPr lang="fi-FI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Uskalla huomata - rohkene puuttua. Seksuaaliväkivaltaa kokeneen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lapsen ja nuoren sekä vanhempien ja läheisten tukeminen</a:t>
            </a: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Hanketyöntekijä</a:t>
            </a:r>
            <a:r>
              <a:rPr lang="fi-FI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Minja</a:t>
            </a:r>
            <a:r>
              <a:rPr lang="fi-FI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Lappalainen, </a:t>
            </a:r>
            <a: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Tietoiseksi -hanke, Pohjois-Suomen 	seksuaalineuvontakeskus - seksuaaliväkivaltatyö </a:t>
            </a:r>
            <a:endParaRPr lang="fi-FI" sz="22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2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12.45	</a:t>
            </a:r>
            <a:r>
              <a:rPr lang="fi-FI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AAMUPÄIVÄN OHJELMA PÄÄTTYY, LOUNASTAUKO klo 13.30 saakka  **</a:t>
            </a:r>
            <a:br>
              <a:rPr lang="fi-FI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fi-FI" b="0" dirty="0">
                <a:effectLst/>
              </a:rPr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969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lokuva, hiihtäminen, moottori, lumi&#10;&#10;Kuvaus luotu automaattisesti">
            <a:extLst>
              <a:ext uri="{FF2B5EF4-FFF2-40B4-BE49-F238E27FC236}">
                <a16:creationId xmlns:a16="http://schemas.microsoft.com/office/drawing/2014/main" id="{B613FAE7-1E6C-46EE-975E-D97C575BB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39395"/>
            <a:ext cx="11772900" cy="5099050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EAC410F7-A381-4257-93C6-1C36479028F6}"/>
              </a:ext>
            </a:extLst>
          </p:cNvPr>
          <p:cNvSpPr txBox="1">
            <a:spLocks/>
          </p:cNvSpPr>
          <p:nvPr/>
        </p:nvSpPr>
        <p:spPr>
          <a:xfrm>
            <a:off x="-486410" y="5532437"/>
            <a:ext cx="52578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ALOITUSSEMINAARI </a:t>
            </a:r>
          </a:p>
          <a:p>
            <a:pPr algn="ctr"/>
            <a:r>
              <a:rPr lang="fi-FI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”Etänä läsnä”</a:t>
            </a:r>
          </a:p>
          <a:p>
            <a:pPr algn="ctr"/>
            <a:endParaRPr lang="fi-FI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i-FI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3.-4.4.2020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197EC36-9C8D-471A-A89C-B903E9AB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85" y="5452268"/>
            <a:ext cx="3517900" cy="74295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00E9679-08B3-4D98-8A6F-F49ABBBB2531}"/>
              </a:ext>
            </a:extLst>
          </p:cNvPr>
          <p:cNvSpPr txBox="1"/>
          <p:nvPr/>
        </p:nvSpPr>
        <p:spPr>
          <a:xfrm>
            <a:off x="3867150" y="5407163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Lounasta</a:t>
            </a:r>
          </a:p>
          <a:p>
            <a:pPr algn="ctr"/>
            <a:r>
              <a:rPr lang="fi-FI" dirty="0"/>
              <a:t>+ Katso video USKALLA HUOMATA – ROHKENE PUUTTUA</a:t>
            </a:r>
          </a:p>
          <a:p>
            <a:pPr algn="ctr"/>
            <a:r>
              <a:rPr lang="fi-FI" dirty="0"/>
              <a:t>Linkki </a:t>
            </a:r>
            <a:r>
              <a:rPr lang="fi-FI" dirty="0" err="1"/>
              <a:t>chatissa</a:t>
            </a:r>
            <a:r>
              <a:rPr lang="fi-FI" dirty="0"/>
              <a:t> ja sivulla</a:t>
            </a:r>
          </a:p>
          <a:p>
            <a:pPr algn="ctr"/>
            <a:r>
              <a:rPr lang="fi-FI" dirty="0" err="1"/>
              <a:t>rikotaanhiljaisuus.art</a:t>
            </a:r>
            <a:r>
              <a:rPr lang="fi-FI" dirty="0"/>
              <a:t>/aloitusseminaari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A368715-F1DE-481F-B63E-09E943F02FA5}"/>
              </a:ext>
            </a:extLst>
          </p:cNvPr>
          <p:cNvSpPr txBox="1"/>
          <p:nvPr/>
        </p:nvSpPr>
        <p:spPr>
          <a:xfrm>
            <a:off x="8086725" y="6309041"/>
            <a:ext cx="252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Ohjelma jatkuu klo 13.30</a:t>
            </a:r>
          </a:p>
        </p:txBody>
      </p:sp>
    </p:spTree>
    <p:extLst>
      <p:ext uri="{BB962C8B-B14F-4D97-AF65-F5344CB8AC3E}">
        <p14:creationId xmlns:p14="http://schemas.microsoft.com/office/powerpoint/2010/main" val="249046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BD5D1-D539-4698-8804-99745CEE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 - SANOILLA JA SANATTOMASTI</a:t>
            </a:r>
            <a:br>
              <a:rPr lang="fi-FI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Etäseminaaripäivä 1: pe 4.4. klo 13.30-14.25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E38CB5-D23C-4618-A309-8A2048BA3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3375"/>
            <a:ext cx="10896600" cy="48895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13.30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Miksi juuri tämän tarinan kertominen on ollut - ja on - tärkeää?</a:t>
            </a:r>
          </a:p>
          <a:p>
            <a:pPr marL="0" indent="0">
              <a:buNone/>
            </a:pP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Kirjailijat, kokemusasiantuntijat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Enna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Airik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(Video) ja 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Tiina Katriina 	Tikkanen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kertovat kirjoistaan Korppipäinen mies ja Toinen silmä kiinni.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13.50	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Q&amp;A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Kysymyksiä ja keskustelua </a:t>
            </a:r>
            <a:r>
              <a:rPr lang="fi-FI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Enna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Airikin ja Tiina Katriina Tikkasen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kanssa.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b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4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14.10	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Traumatietoinen lepohetki - kokeile tai kuuntele! 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(Video)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Kurkistus lauantai-aamun traumasensitiiviseen joogaan. Vetäjänä sanataide- ja 	TCTSY-	traumasensitiivisen joogan ohjaaja </a:t>
            </a: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Hanna Dufva</a:t>
            </a: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Voit osallistua omalla tavallasi. Istuen tai seisten, pysähtyen tai liikkuen - 	tai vain 	kuunnellen ohjaustapaa. </a:t>
            </a:r>
            <a:endParaRPr lang="fi-FI" sz="2400" b="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51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mies, valokuva, katettu, lumi&#10;&#10;Kuvaus luotu automaattisesti">
            <a:extLst>
              <a:ext uri="{FF2B5EF4-FFF2-40B4-BE49-F238E27FC236}">
                <a16:creationId xmlns:a16="http://schemas.microsoft.com/office/drawing/2014/main" id="{5EA41F64-C3C2-431E-87E1-DB2948B5E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8D0C614-9466-47B1-B82B-FD0644FC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0"/>
            <a:ext cx="4739640" cy="1422400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KYSYMYKSIÄ</a:t>
            </a:r>
          </a:p>
        </p:txBody>
      </p:sp>
    </p:spTree>
    <p:extLst>
      <p:ext uri="{BB962C8B-B14F-4D97-AF65-F5344CB8AC3E}">
        <p14:creationId xmlns:p14="http://schemas.microsoft.com/office/powerpoint/2010/main" val="3658523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146</Words>
  <Application>Microsoft Office PowerPoint</Application>
  <PresentationFormat>Laajakuva</PresentationFormat>
  <Paragraphs>109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Office-teema</vt:lpstr>
      <vt:lpstr>PowerPoint-esitys</vt:lpstr>
      <vt:lpstr>PowerPoint-esitys</vt:lpstr>
      <vt:lpstr>Etänä läsnä</vt:lpstr>
      <vt:lpstr>I - 4 T:N POLULLE Tarve, tahtotila, toiminta, toivo Etäseminaaripäivä 1: pe 4.4. klo 10-11</vt:lpstr>
      <vt:lpstr>II - YHDESSÄ OLEMME ENEMMÄN  Etäseminaaripäivä 1: pe 4.4. klo 11-11.50</vt:lpstr>
      <vt:lpstr>III - LÄHEISEKSI LÄHEISELLE  Etäseminaaripäivä 1: pe 4.4. klo 11.50-12.45</vt:lpstr>
      <vt:lpstr>PowerPoint-esitys</vt:lpstr>
      <vt:lpstr>IV - SANOILLA JA SANATTOMASTI Etäseminaaripäivä 1: pe 4.4. klo 13.30-14.25</vt:lpstr>
      <vt:lpstr>KYSYMYKSIÄ</vt:lpstr>
      <vt:lpstr>V - TABUJA?  Etäseminaaripäivä 1: pe 4.4. klo 14.25-15.05</vt:lpstr>
      <vt:lpstr>VI - LUPAUS Etäseminaaripäivä 1: pe 4.4. klo 15.05-16.00</vt:lpstr>
      <vt:lpstr>VII – VERKOSTONA Etäseminaaripäivä 2: La 4.4. klo 10-12.30</vt:lpstr>
      <vt:lpstr>Mitä me voimme luvata? </vt:lpstr>
      <vt:lpstr>Lupaus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Ainoelina</dc:creator>
  <cp:lastModifiedBy>Ainoelina</cp:lastModifiedBy>
  <cp:revision>9</cp:revision>
  <dcterms:created xsi:type="dcterms:W3CDTF">2020-04-03T04:27:03Z</dcterms:created>
  <dcterms:modified xsi:type="dcterms:W3CDTF">2020-04-09T16:34:55Z</dcterms:modified>
</cp:coreProperties>
</file>